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8"/>
  </p:handoutMasterIdLst>
  <p:sldIdLst>
    <p:sldId id="256" r:id="rId2"/>
    <p:sldId id="257" r:id="rId3"/>
    <p:sldId id="259" r:id="rId4"/>
    <p:sldId id="258" r:id="rId5"/>
    <p:sldId id="260" r:id="rId6"/>
    <p:sldId id="264" r:id="rId7"/>
    <p:sldId id="265" r:id="rId8"/>
    <p:sldId id="282" r:id="rId9"/>
    <p:sldId id="267" r:id="rId10"/>
    <p:sldId id="261" r:id="rId11"/>
    <p:sldId id="266" r:id="rId12"/>
    <p:sldId id="277" r:id="rId13"/>
    <p:sldId id="262" r:id="rId14"/>
    <p:sldId id="281" r:id="rId15"/>
    <p:sldId id="263" r:id="rId16"/>
    <p:sldId id="273" r:id="rId17"/>
    <p:sldId id="274" r:id="rId18"/>
    <p:sldId id="278" r:id="rId19"/>
    <p:sldId id="268" r:id="rId20"/>
    <p:sldId id="269" r:id="rId21"/>
    <p:sldId id="270" r:id="rId22"/>
    <p:sldId id="280" r:id="rId23"/>
    <p:sldId id="271" r:id="rId24"/>
    <p:sldId id="279" r:id="rId25"/>
    <p:sldId id="275" r:id="rId26"/>
    <p:sldId id="276" r:id="rId27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>
      <p:cViewPr varScale="1">
        <p:scale>
          <a:sx n="86" d="100"/>
          <a:sy n="86" d="100"/>
        </p:scale>
        <p:origin x="114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nnor MacKenzie" userId="be28667b3153ab61" providerId="LiveId" clId="{579AA06D-4C9F-4372-8AFE-D9742E40E6B3}"/>
    <pc:docChg chg="undo custSel addSld delSld modSld">
      <pc:chgData name="Connor MacKenzie" userId="be28667b3153ab61" providerId="LiveId" clId="{579AA06D-4C9F-4372-8AFE-D9742E40E6B3}" dt="2020-12-23T22:49:03.024" v="121" actId="2696"/>
      <pc:docMkLst>
        <pc:docMk/>
      </pc:docMkLst>
      <pc:sldChg chg="modSp mod">
        <pc:chgData name="Connor MacKenzie" userId="be28667b3153ab61" providerId="LiveId" clId="{579AA06D-4C9F-4372-8AFE-D9742E40E6B3}" dt="2020-12-23T21:08:26.817" v="55" actId="20577"/>
        <pc:sldMkLst>
          <pc:docMk/>
          <pc:sldMk cId="0" sldId="257"/>
        </pc:sldMkLst>
        <pc:spChg chg="mod">
          <ac:chgData name="Connor MacKenzie" userId="be28667b3153ab61" providerId="LiveId" clId="{579AA06D-4C9F-4372-8AFE-D9742E40E6B3}" dt="2020-12-23T21:08:26.817" v="55" actId="20577"/>
          <ac:spMkLst>
            <pc:docMk/>
            <pc:sldMk cId="0" sldId="257"/>
            <ac:spMk id="4098" creationId="{00000000-0000-0000-0000-000000000000}"/>
          </ac:spMkLst>
        </pc:spChg>
      </pc:sldChg>
      <pc:sldChg chg="modSp mod">
        <pc:chgData name="Connor MacKenzie" userId="be28667b3153ab61" providerId="LiveId" clId="{579AA06D-4C9F-4372-8AFE-D9742E40E6B3}" dt="2020-12-23T21:08:41.921" v="56" actId="20577"/>
        <pc:sldMkLst>
          <pc:docMk/>
          <pc:sldMk cId="1628873660" sldId="259"/>
        </pc:sldMkLst>
        <pc:spChg chg="mod">
          <ac:chgData name="Connor MacKenzie" userId="be28667b3153ab61" providerId="LiveId" clId="{579AA06D-4C9F-4372-8AFE-D9742E40E6B3}" dt="2020-12-23T21:08:41.921" v="56" actId="20577"/>
          <ac:spMkLst>
            <pc:docMk/>
            <pc:sldMk cId="1628873660" sldId="259"/>
            <ac:spMk id="5123" creationId="{00000000-0000-0000-0000-000000000000}"/>
          </ac:spMkLst>
        </pc:spChg>
      </pc:sldChg>
      <pc:sldChg chg="addSp delSp modSp mod">
        <pc:chgData name="Connor MacKenzie" userId="be28667b3153ab61" providerId="LiveId" clId="{579AA06D-4C9F-4372-8AFE-D9742E40E6B3}" dt="2020-12-23T21:41:51.629" v="66" actId="478"/>
        <pc:sldMkLst>
          <pc:docMk/>
          <pc:sldMk cId="657051282" sldId="262"/>
        </pc:sldMkLst>
        <pc:spChg chg="add del mod">
          <ac:chgData name="Connor MacKenzie" userId="be28667b3153ab61" providerId="LiveId" clId="{579AA06D-4C9F-4372-8AFE-D9742E40E6B3}" dt="2020-12-23T21:41:28.615" v="60" actId="931"/>
          <ac:spMkLst>
            <pc:docMk/>
            <pc:sldMk cId="657051282" sldId="262"/>
            <ac:spMk id="4" creationId="{72F9E407-8765-4537-B8CA-9D211AEE52FC}"/>
          </ac:spMkLst>
        </pc:spChg>
        <pc:picChg chg="del">
          <ac:chgData name="Connor MacKenzie" userId="be28667b3153ab61" providerId="LiveId" clId="{579AA06D-4C9F-4372-8AFE-D9742E40E6B3}" dt="2020-12-23T21:41:01.440" v="57" actId="478"/>
          <ac:picMkLst>
            <pc:docMk/>
            <pc:sldMk cId="657051282" sldId="262"/>
            <ac:picMk id="6" creationId="{DDC05231-F665-4936-905F-85B00C1003FF}"/>
          </ac:picMkLst>
        </pc:picChg>
        <pc:picChg chg="add mod">
          <ac:chgData name="Connor MacKenzie" userId="be28667b3153ab61" providerId="LiveId" clId="{579AA06D-4C9F-4372-8AFE-D9742E40E6B3}" dt="2020-12-23T21:41:34.716" v="62" actId="1076"/>
          <ac:picMkLst>
            <pc:docMk/>
            <pc:sldMk cId="657051282" sldId="262"/>
            <ac:picMk id="7" creationId="{4B426A0B-D197-4F67-911E-EC8BCC9A3F5A}"/>
          </ac:picMkLst>
        </pc:picChg>
        <pc:picChg chg="add mod">
          <ac:chgData name="Connor MacKenzie" userId="be28667b3153ab61" providerId="LiveId" clId="{579AA06D-4C9F-4372-8AFE-D9742E40E6B3}" dt="2020-12-23T21:41:40.872" v="63" actId="1076"/>
          <ac:picMkLst>
            <pc:docMk/>
            <pc:sldMk cId="657051282" sldId="262"/>
            <ac:picMk id="9" creationId="{CDE7DF93-FAFF-44C1-AC86-34DBE1546E75}"/>
          </ac:picMkLst>
        </pc:picChg>
        <pc:picChg chg="add del mod">
          <ac:chgData name="Connor MacKenzie" userId="be28667b3153ab61" providerId="LiveId" clId="{579AA06D-4C9F-4372-8AFE-D9742E40E6B3}" dt="2020-12-23T21:41:50.896" v="65" actId="478"/>
          <ac:picMkLst>
            <pc:docMk/>
            <pc:sldMk cId="657051282" sldId="262"/>
            <ac:picMk id="11" creationId="{3A8F8A45-419C-45D2-A300-206ECA09A826}"/>
          </ac:picMkLst>
        </pc:picChg>
        <pc:picChg chg="del mod modCrop">
          <ac:chgData name="Connor MacKenzie" userId="be28667b3153ab61" providerId="LiveId" clId="{579AA06D-4C9F-4372-8AFE-D9742E40E6B3}" dt="2020-12-23T21:41:51.629" v="66" actId="478"/>
          <ac:picMkLst>
            <pc:docMk/>
            <pc:sldMk cId="657051282" sldId="262"/>
            <ac:picMk id="12" creationId="{BA0BD573-C4D3-4E24-A5B0-6A49D406AE46}"/>
          </ac:picMkLst>
        </pc:picChg>
      </pc:sldChg>
      <pc:sldChg chg="addSp modSp mod">
        <pc:chgData name="Connor MacKenzie" userId="be28667b3153ab61" providerId="LiveId" clId="{579AA06D-4C9F-4372-8AFE-D9742E40E6B3}" dt="2020-12-23T21:51:57.080" v="81" actId="1076"/>
        <pc:sldMkLst>
          <pc:docMk/>
          <pc:sldMk cId="2281404689" sldId="263"/>
        </pc:sldMkLst>
        <pc:picChg chg="add mod">
          <ac:chgData name="Connor MacKenzie" userId="be28667b3153ab61" providerId="LiveId" clId="{579AA06D-4C9F-4372-8AFE-D9742E40E6B3}" dt="2020-12-23T21:51:57.080" v="81" actId="1076"/>
          <ac:picMkLst>
            <pc:docMk/>
            <pc:sldMk cId="2281404689" sldId="263"/>
            <ac:picMk id="4" creationId="{A9D56219-7886-4EC1-8613-D4E95841A31A}"/>
          </ac:picMkLst>
        </pc:picChg>
        <pc:picChg chg="mod modCrop">
          <ac:chgData name="Connor MacKenzie" userId="be28667b3153ab61" providerId="LiveId" clId="{579AA06D-4C9F-4372-8AFE-D9742E40E6B3}" dt="2020-12-23T21:47:33.431" v="75" actId="1076"/>
          <ac:picMkLst>
            <pc:docMk/>
            <pc:sldMk cId="2281404689" sldId="263"/>
            <ac:picMk id="7" creationId="{E687AF58-91C6-4ADB-9840-3FDB7FB7F73D}"/>
          </ac:picMkLst>
        </pc:picChg>
      </pc:sldChg>
      <pc:sldChg chg="del">
        <pc:chgData name="Connor MacKenzie" userId="be28667b3153ab61" providerId="LiveId" clId="{579AA06D-4C9F-4372-8AFE-D9742E40E6B3}" dt="2020-12-23T22:49:03.024" v="121" actId="2696"/>
        <pc:sldMkLst>
          <pc:docMk/>
          <pc:sldMk cId="3423911016" sldId="272"/>
        </pc:sldMkLst>
      </pc:sldChg>
      <pc:sldChg chg="modSp add mod">
        <pc:chgData name="Connor MacKenzie" userId="be28667b3153ab61" providerId="LiveId" clId="{579AA06D-4C9F-4372-8AFE-D9742E40E6B3}" dt="2020-12-23T13:59:38.572" v="20" actId="14826"/>
        <pc:sldMkLst>
          <pc:docMk/>
          <pc:sldMk cId="1632240946" sldId="279"/>
        </pc:sldMkLst>
        <pc:spChg chg="mod">
          <ac:chgData name="Connor MacKenzie" userId="be28667b3153ab61" providerId="LiveId" clId="{579AA06D-4C9F-4372-8AFE-D9742E40E6B3}" dt="2020-12-23T13:59:04.116" v="18" actId="20577"/>
          <ac:spMkLst>
            <pc:docMk/>
            <pc:sldMk cId="1632240946" sldId="279"/>
            <ac:spMk id="2" creationId="{C22A75C5-54E8-4927-B784-7E6EE969D311}"/>
          </ac:spMkLst>
        </pc:spChg>
        <pc:picChg chg="mod">
          <ac:chgData name="Connor MacKenzie" userId="be28667b3153ab61" providerId="LiveId" clId="{579AA06D-4C9F-4372-8AFE-D9742E40E6B3}" dt="2020-12-23T13:59:38.572" v="20" actId="14826"/>
          <ac:picMkLst>
            <pc:docMk/>
            <pc:sldMk cId="1632240946" sldId="279"/>
            <ac:picMk id="6" creationId="{AB9D17B0-D324-474E-A7D9-CB4EA273B7E4}"/>
          </ac:picMkLst>
        </pc:picChg>
        <pc:picChg chg="mod">
          <ac:chgData name="Connor MacKenzie" userId="be28667b3153ab61" providerId="LiveId" clId="{579AA06D-4C9F-4372-8AFE-D9742E40E6B3}" dt="2020-12-23T13:59:29.002" v="19" actId="14826"/>
          <ac:picMkLst>
            <pc:docMk/>
            <pc:sldMk cId="1632240946" sldId="279"/>
            <ac:picMk id="8" creationId="{8C36AA57-255C-4B00-A3E8-64BBE4A18A67}"/>
          </ac:picMkLst>
        </pc:picChg>
      </pc:sldChg>
      <pc:sldChg chg="addSp delSp modSp new mod">
        <pc:chgData name="Connor MacKenzie" userId="be28667b3153ab61" providerId="LiveId" clId="{579AA06D-4C9F-4372-8AFE-D9742E40E6B3}" dt="2020-12-23T14:00:27.916" v="49" actId="20577"/>
        <pc:sldMkLst>
          <pc:docMk/>
          <pc:sldMk cId="3856818635" sldId="280"/>
        </pc:sldMkLst>
        <pc:spChg chg="mod">
          <ac:chgData name="Connor MacKenzie" userId="be28667b3153ab61" providerId="LiveId" clId="{579AA06D-4C9F-4372-8AFE-D9742E40E6B3}" dt="2020-12-23T14:00:27.916" v="49" actId="20577"/>
          <ac:spMkLst>
            <pc:docMk/>
            <pc:sldMk cId="3856818635" sldId="280"/>
            <ac:spMk id="2" creationId="{101242A3-7AAB-4DBF-BE97-97392B01E526}"/>
          </ac:spMkLst>
        </pc:spChg>
        <pc:spChg chg="add del">
          <ac:chgData name="Connor MacKenzie" userId="be28667b3153ab61" providerId="LiveId" clId="{579AA06D-4C9F-4372-8AFE-D9742E40E6B3}" dt="2020-12-23T14:00:16.347" v="43" actId="931"/>
          <ac:spMkLst>
            <pc:docMk/>
            <pc:sldMk cId="3856818635" sldId="280"/>
            <ac:spMk id="3" creationId="{60224EA0-B29E-4EE2-94E5-BED955926346}"/>
          </ac:spMkLst>
        </pc:spChg>
        <pc:picChg chg="add mod">
          <ac:chgData name="Connor MacKenzie" userId="be28667b3153ab61" providerId="LiveId" clId="{579AA06D-4C9F-4372-8AFE-D9742E40E6B3}" dt="2020-12-23T14:00:24.380" v="48" actId="14100"/>
          <ac:picMkLst>
            <pc:docMk/>
            <pc:sldMk cId="3856818635" sldId="280"/>
            <ac:picMk id="5" creationId="{24A38DD2-EC19-43EB-BF0C-4DD75A6E662F}"/>
          </ac:picMkLst>
        </pc:picChg>
      </pc:sldChg>
      <pc:sldChg chg="addSp delSp modSp add mod">
        <pc:chgData name="Connor MacKenzie" userId="be28667b3153ab61" providerId="LiveId" clId="{579AA06D-4C9F-4372-8AFE-D9742E40E6B3}" dt="2020-12-23T21:50:52.501" v="79" actId="1076"/>
        <pc:sldMkLst>
          <pc:docMk/>
          <pc:sldMk cId="2837966840" sldId="281"/>
        </pc:sldMkLst>
        <pc:spChg chg="add del mod">
          <ac:chgData name="Connor MacKenzie" userId="be28667b3153ab61" providerId="LiveId" clId="{579AA06D-4C9F-4372-8AFE-D9742E40E6B3}" dt="2020-12-23T21:42:01.081" v="69" actId="478"/>
          <ac:spMkLst>
            <pc:docMk/>
            <pc:sldMk cId="2837966840" sldId="281"/>
            <ac:spMk id="4" creationId="{55E14EAD-DAB2-4840-93FA-60C03C3E90DF}"/>
          </ac:spMkLst>
        </pc:spChg>
        <pc:picChg chg="add mod">
          <ac:chgData name="Connor MacKenzie" userId="be28667b3153ab61" providerId="LiveId" clId="{579AA06D-4C9F-4372-8AFE-D9742E40E6B3}" dt="2020-12-23T21:50:52.501" v="79" actId="1076"/>
          <ac:picMkLst>
            <pc:docMk/>
            <pc:sldMk cId="2837966840" sldId="281"/>
            <ac:picMk id="6" creationId="{7E5FA6A4-7A73-4923-89AD-2AF262B2B984}"/>
          </ac:picMkLst>
        </pc:picChg>
        <pc:picChg chg="del">
          <ac:chgData name="Connor MacKenzie" userId="be28667b3153ab61" providerId="LiveId" clId="{579AA06D-4C9F-4372-8AFE-D9742E40E6B3}" dt="2020-12-23T21:41:54.046" v="67" actId="478"/>
          <ac:picMkLst>
            <pc:docMk/>
            <pc:sldMk cId="2837966840" sldId="281"/>
            <ac:picMk id="7" creationId="{4B426A0B-D197-4F67-911E-EC8BCC9A3F5A}"/>
          </ac:picMkLst>
        </pc:picChg>
        <pc:picChg chg="del">
          <ac:chgData name="Connor MacKenzie" userId="be28667b3153ab61" providerId="LiveId" clId="{579AA06D-4C9F-4372-8AFE-D9742E40E6B3}" dt="2020-12-23T21:41:55.704" v="68" actId="478"/>
          <ac:picMkLst>
            <pc:docMk/>
            <pc:sldMk cId="2837966840" sldId="281"/>
            <ac:picMk id="9" creationId="{CDE7DF93-FAFF-44C1-AC86-34DBE1546E75}"/>
          </ac:picMkLst>
        </pc:picChg>
        <pc:picChg chg="mod modCrop">
          <ac:chgData name="Connor MacKenzie" userId="be28667b3153ab61" providerId="LiveId" clId="{579AA06D-4C9F-4372-8AFE-D9742E40E6B3}" dt="2020-12-23T21:50:37.722" v="76" actId="732"/>
          <ac:picMkLst>
            <pc:docMk/>
            <pc:sldMk cId="2837966840" sldId="281"/>
            <ac:picMk id="11" creationId="{3A8F8A45-419C-45D2-A300-206ECA09A826}"/>
          </ac:picMkLst>
        </pc:picChg>
        <pc:picChg chg="mod">
          <ac:chgData name="Connor MacKenzie" userId="be28667b3153ab61" providerId="LiveId" clId="{579AA06D-4C9F-4372-8AFE-D9742E40E6B3}" dt="2020-12-23T21:42:08.348" v="71" actId="1076"/>
          <ac:picMkLst>
            <pc:docMk/>
            <pc:sldMk cId="2837966840" sldId="281"/>
            <ac:picMk id="12" creationId="{BA0BD573-C4D3-4E24-A5B0-6A49D406AE46}"/>
          </ac:picMkLst>
        </pc:picChg>
      </pc:sldChg>
      <pc:sldChg chg="addSp delSp modSp add mod">
        <pc:chgData name="Connor MacKenzie" userId="be28667b3153ab61" providerId="LiveId" clId="{579AA06D-4C9F-4372-8AFE-D9742E40E6B3}" dt="2020-12-23T22:48:48.117" v="120" actId="1076"/>
        <pc:sldMkLst>
          <pc:docMk/>
          <pc:sldMk cId="78193380" sldId="282"/>
        </pc:sldMkLst>
        <pc:spChg chg="mod">
          <ac:chgData name="Connor MacKenzie" userId="be28667b3153ab61" providerId="LiveId" clId="{579AA06D-4C9F-4372-8AFE-D9742E40E6B3}" dt="2020-12-23T22:47:55.428" v="108" actId="20577"/>
          <ac:spMkLst>
            <pc:docMk/>
            <pc:sldMk cId="78193380" sldId="282"/>
            <ac:spMk id="2" creationId="{D5AE1BD2-1544-4610-9EC4-5FEE7F2C5DCA}"/>
          </ac:spMkLst>
        </pc:spChg>
        <pc:spChg chg="add del mod">
          <ac:chgData name="Connor MacKenzie" userId="be28667b3153ab61" providerId="LiveId" clId="{579AA06D-4C9F-4372-8AFE-D9742E40E6B3}" dt="2020-12-23T22:48:06.387" v="110" actId="931"/>
          <ac:spMkLst>
            <pc:docMk/>
            <pc:sldMk cId="78193380" sldId="282"/>
            <ac:spMk id="4" creationId="{1AE469DF-E8B0-4805-BE1B-3B7EBB9507E2}"/>
          </ac:spMkLst>
        </pc:spChg>
        <pc:picChg chg="del">
          <ac:chgData name="Connor MacKenzie" userId="be28667b3153ab61" providerId="LiveId" clId="{579AA06D-4C9F-4372-8AFE-D9742E40E6B3}" dt="2020-12-23T22:47:57.496" v="109" actId="478"/>
          <ac:picMkLst>
            <pc:docMk/>
            <pc:sldMk cId="78193380" sldId="282"/>
            <ac:picMk id="5" creationId="{17BB327B-E61B-4360-8AB5-D28A277D8745}"/>
          </ac:picMkLst>
        </pc:picChg>
        <pc:picChg chg="add mod modCrop">
          <ac:chgData name="Connor MacKenzie" userId="be28667b3153ab61" providerId="LiveId" clId="{579AA06D-4C9F-4372-8AFE-D9742E40E6B3}" dt="2020-12-23T22:48:22.465" v="115" actId="732"/>
          <ac:picMkLst>
            <pc:docMk/>
            <pc:sldMk cId="78193380" sldId="282"/>
            <ac:picMk id="7" creationId="{DAAC88E0-437C-44FF-B2BC-AD4B7B31D371}"/>
          </ac:picMkLst>
        </pc:picChg>
        <pc:picChg chg="add mod modCrop">
          <ac:chgData name="Connor MacKenzie" userId="be28667b3153ab61" providerId="LiveId" clId="{579AA06D-4C9F-4372-8AFE-D9742E40E6B3}" dt="2020-12-23T22:48:48.117" v="120" actId="1076"/>
          <ac:picMkLst>
            <pc:docMk/>
            <pc:sldMk cId="78193380" sldId="282"/>
            <ac:picMk id="8" creationId="{762BDDC9-B1A1-4E87-AA7F-3E4535235DE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68538" y="404813"/>
            <a:ext cx="6048375" cy="1109662"/>
          </a:xfrm>
        </p:spPr>
        <p:txBody>
          <a:bodyPr/>
          <a:lstStyle>
            <a:lvl1pPr>
              <a:defRPr sz="3200" b="1"/>
            </a:lvl1pPr>
          </a:lstStyle>
          <a:p>
            <a:pPr lvl="0"/>
            <a:r>
              <a:rPr lang="ru-RU" noProof="0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68538" y="1336675"/>
            <a:ext cx="6048375" cy="696913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ru-RU" noProof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073900" y="257175"/>
            <a:ext cx="1889125" cy="58372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403350" y="257175"/>
            <a:ext cx="5518150" cy="58372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403350" y="836613"/>
            <a:ext cx="3703638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259388" y="836613"/>
            <a:ext cx="3703637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04938" y="257175"/>
            <a:ext cx="7343775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bg2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03350" y="836613"/>
            <a:ext cx="7559675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 b="1">
          <a:solidFill>
            <a:schemeClr val="bg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555875" y="573088"/>
            <a:ext cx="5472113" cy="792162"/>
          </a:xfrm>
          <a:noFill/>
        </p:spPr>
        <p:txBody>
          <a:bodyPr/>
          <a:lstStyle/>
          <a:p>
            <a:pPr eaLnBrk="1" hangingPunct="1"/>
            <a:r>
              <a:rPr lang="en-US" dirty="0" err="1"/>
              <a:t>Wanna</a:t>
            </a:r>
            <a:r>
              <a:rPr lang="en-US" dirty="0"/>
              <a:t> See a UFO?</a:t>
            </a:r>
            <a:endParaRPr lang="uk-UA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700338" y="1268413"/>
            <a:ext cx="3240087" cy="381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000" dirty="0"/>
              <a:t>Connor, Tom, </a:t>
            </a:r>
            <a:r>
              <a:rPr lang="en-US" sz="2000" dirty="0" err="1"/>
              <a:t>Marisabel</a:t>
            </a:r>
            <a:r>
              <a:rPr lang="en-US" sz="2000" dirty="0"/>
              <a:t>, Amy, Brian</a:t>
            </a:r>
            <a:endParaRPr lang="uk-UA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Shapes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5925305-A056-494E-9F5F-DA6B11BFB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4"/>
          <a:stretch/>
        </p:blipFill>
        <p:spPr>
          <a:xfrm>
            <a:off x="67236" y="1196752"/>
            <a:ext cx="9076764" cy="367240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5417F7-DC9B-478B-81AE-5B559F2D57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33822"/>
            <a:ext cx="9144000" cy="156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411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Sightings by Shape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EB9CCEA-991B-4BD6-876B-967B99AE5A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908720"/>
            <a:ext cx="4744323" cy="3255317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BDD809-1C75-4011-9216-A102BE72C9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789039"/>
            <a:ext cx="3950933" cy="284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548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8CE8D-27F8-4D53-B1BB-635B06333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Washington State Sightings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F4E400-D620-4FCF-831D-436905EDD6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1387024"/>
            <a:ext cx="4752528" cy="4083951"/>
          </a:xfrm>
        </p:spPr>
      </p:pic>
    </p:spTree>
    <p:extLst>
      <p:ext uri="{BB962C8B-B14F-4D97-AF65-F5344CB8AC3E}">
        <p14:creationId xmlns:p14="http://schemas.microsoft.com/office/powerpoint/2010/main" val="471629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up Date/Time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B426A0B-D197-4F67-911E-EC8BCC9A3F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844410"/>
            <a:ext cx="6134415" cy="3010055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E7DF93-FAFF-44C1-AC86-34DBE1546E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3933700"/>
            <a:ext cx="5569236" cy="245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051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up Date/Time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BD573-C4D3-4E24-A5B0-6A49D406AE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82"/>
          <a:stretch/>
        </p:blipFill>
        <p:spPr>
          <a:xfrm>
            <a:off x="0" y="3440379"/>
            <a:ext cx="9144000" cy="14922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A8F8A45-419C-45D2-A300-206ECA09A8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908"/>
          <a:stretch/>
        </p:blipFill>
        <p:spPr>
          <a:xfrm>
            <a:off x="107504" y="1268760"/>
            <a:ext cx="6089963" cy="6480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5FA6A4-7A73-4923-89AD-2AF262B2B9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916832"/>
            <a:ext cx="5835950" cy="139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66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up Date/Time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687AF58-91C6-4ADB-9840-3FDB7FB7F7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85"/>
          <a:stretch/>
        </p:blipFill>
        <p:spPr>
          <a:xfrm>
            <a:off x="0" y="4072806"/>
            <a:ext cx="9067787" cy="150033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D56219-7886-4EC1-8613-D4E95841A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7504" y="1700808"/>
            <a:ext cx="5694587" cy="156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404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BE97F-8316-4A23-B584-43BC6B661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Sightings by Time/Season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2B92CE24-4568-401B-A278-B890661A03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01" y="980728"/>
            <a:ext cx="3860998" cy="3092609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1AFA6FB-B7E8-4309-8A51-E02965416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415" y="3429000"/>
            <a:ext cx="3848298" cy="300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624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20E1-4408-4AC4-8518-91606D045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Ohio Sightings by Time/Season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1BE62B-65CF-4C27-ACD6-DC6D1E68EF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458" y="1196752"/>
            <a:ext cx="3664138" cy="292115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670FB7-F88F-4CC3-A5FC-652E7B235E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996952"/>
            <a:ext cx="3733992" cy="29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449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588A5-057A-4241-8405-96A0D6B7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Washington Sightings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FA98FF-790C-498A-9BB7-84DFE35BFE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817" y="1765225"/>
            <a:ext cx="3822896" cy="297830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7E86AF-B0B1-4193-B0C6-D99BA3D0D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700808"/>
            <a:ext cx="3797495" cy="3022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573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Readability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4F51C15-7EDA-4519-968D-DA9C3C0B7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34" y="1412776"/>
            <a:ext cx="8680871" cy="4176464"/>
          </a:xfrm>
        </p:spPr>
      </p:pic>
    </p:spTree>
    <p:extLst>
      <p:ext uri="{BB962C8B-B14F-4D97-AF65-F5344CB8AC3E}">
        <p14:creationId xmlns:p14="http://schemas.microsoft.com/office/powerpoint/2010/main" val="1479753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124075" y="188913"/>
            <a:ext cx="6480175" cy="649287"/>
          </a:xfrm>
        </p:spPr>
        <p:txBody>
          <a:bodyPr/>
          <a:lstStyle/>
          <a:p>
            <a:pPr eaLnBrk="1" hangingPunct="1"/>
            <a:r>
              <a:rPr lang="en-US" b="1" dirty="0"/>
              <a:t>Motivation</a:t>
            </a:r>
            <a:endParaRPr lang="uk-UA" b="1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91680" y="1484784"/>
            <a:ext cx="6769100" cy="2662361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000" dirty="0"/>
              <a:t>National UFO Reporting Center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/>
              <a:t>Data on reported UFO sightings dating back to 1949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/>
              <a:t>Original CSV downloaded from Kaggle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/>
              <a:t>Date/Time, City, State, Shape, Summary</a:t>
            </a:r>
          </a:p>
          <a:p>
            <a:pPr eaLnBrk="1" hangingPunct="1">
              <a:lnSpc>
                <a:spcPct val="80000"/>
              </a:lnSpc>
            </a:pPr>
            <a:endParaRPr lang="en-US" sz="2000" dirty="0"/>
          </a:p>
          <a:p>
            <a:pPr eaLnBrk="1" hangingPunct="1">
              <a:lnSpc>
                <a:spcPct val="80000"/>
              </a:lnSpc>
            </a:pPr>
            <a:r>
              <a:rPr lang="en-US" sz="2000" dirty="0"/>
              <a:t>Analyze data to try and make predictions about likelihood of UFO sightings in different areas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/>
              <a:t>Further analysis into other attributes to help increase the chance of a UFO sighting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763B69-C615-44EF-B1B7-30D23F54E6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4581128"/>
            <a:ext cx="8350679" cy="107320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Readability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E739F38-AA2E-420D-AF97-8D4CB84A44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340768"/>
            <a:ext cx="8093742" cy="4032448"/>
          </a:xfrm>
        </p:spPr>
      </p:pic>
    </p:spTree>
    <p:extLst>
      <p:ext uri="{BB962C8B-B14F-4D97-AF65-F5344CB8AC3E}">
        <p14:creationId xmlns:p14="http://schemas.microsoft.com/office/powerpoint/2010/main" val="3591434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Readability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575F417-E005-410D-B300-544206D36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225" y="980728"/>
            <a:ext cx="5041677" cy="5041677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29BC757-CB53-4122-96A0-CDCA5F975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819192"/>
            <a:ext cx="3581584" cy="321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07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242A3-7AAB-4DBF-BE97-97392B01E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A38DD2-EC19-43EB-BF0C-4DD75A6E66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342825"/>
            <a:ext cx="5040795" cy="5112806"/>
          </a:xfrm>
        </p:spPr>
      </p:pic>
    </p:spTree>
    <p:extLst>
      <p:ext uri="{BB962C8B-B14F-4D97-AF65-F5344CB8AC3E}">
        <p14:creationId xmlns:p14="http://schemas.microsoft.com/office/powerpoint/2010/main" val="38568186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Ohio Text Readability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9D17B0-D324-474E-A7D9-CB4EA273B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1124744"/>
            <a:ext cx="5113784" cy="5113784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36AA57-255C-4B00-A3E8-64BBE4A18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930323"/>
            <a:ext cx="2362321" cy="299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488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Washington Text Readability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9D17B0-D324-474E-A7D9-CB4EA273B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23928" y="1272848"/>
            <a:ext cx="5113784" cy="481757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36AA57-255C-4B00-A3E8-64BBE4A18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7624" y="2038437"/>
            <a:ext cx="2362321" cy="27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2409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5888"/>
            <a:ext cx="7056438" cy="719137"/>
          </a:xfrm>
        </p:spPr>
        <p:txBody>
          <a:bodyPr/>
          <a:lstStyle/>
          <a:p>
            <a:pPr eaLnBrk="1" hangingPunct="1"/>
            <a:r>
              <a:rPr lang="en-US" b="1" dirty="0">
                <a:solidFill>
                  <a:schemeClr val="bg2"/>
                </a:solidFill>
              </a:rPr>
              <a:t>Data Limitations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908050"/>
            <a:ext cx="7056438" cy="5765800"/>
          </a:xfrm>
        </p:spPr>
        <p:txBody>
          <a:bodyPr/>
          <a:lstStyle/>
          <a:p>
            <a:pPr eaLnBrk="1" hangingPunct="1"/>
            <a:r>
              <a:rPr lang="en-US" sz="1600" dirty="0">
                <a:solidFill>
                  <a:schemeClr val="bg2"/>
                </a:solidFill>
              </a:rPr>
              <a:t>CSV from Kaggle contained data from 1949 – 2013. Very broad, so to get really picky with population would take more work.</a:t>
            </a:r>
          </a:p>
          <a:p>
            <a:pPr lvl="1" eaLnBrk="1" hangingPunct="1"/>
            <a:r>
              <a:rPr lang="en-US" sz="1200" dirty="0">
                <a:solidFill>
                  <a:schemeClr val="bg2"/>
                </a:solidFill>
              </a:rPr>
              <a:t>Found a </a:t>
            </a:r>
            <a:r>
              <a:rPr lang="en-US" sz="1200" dirty="0" err="1">
                <a:solidFill>
                  <a:schemeClr val="bg2"/>
                </a:solidFill>
              </a:rPr>
              <a:t>github</a:t>
            </a:r>
            <a:r>
              <a:rPr lang="en-US" sz="1200" dirty="0">
                <a:solidFill>
                  <a:schemeClr val="bg2"/>
                </a:solidFill>
              </a:rPr>
              <a:t> project that contained web scraper that can download more data from the NUFORC website</a:t>
            </a:r>
          </a:p>
          <a:p>
            <a:pPr lvl="1" eaLnBrk="1" hangingPunct="1"/>
            <a:r>
              <a:rPr lang="en-US" sz="1200" dirty="0">
                <a:solidFill>
                  <a:schemeClr val="bg2"/>
                </a:solidFill>
              </a:rPr>
              <a:t>Ran it for 8 hours uninterrupted and scraped data from 2020 back to 2006ish</a:t>
            </a:r>
          </a:p>
          <a:p>
            <a:pPr eaLnBrk="1" hangingPunct="1"/>
            <a:endParaRPr lang="en-US" sz="1600" dirty="0">
              <a:solidFill>
                <a:schemeClr val="bg2"/>
              </a:solidFill>
            </a:endParaRPr>
          </a:p>
          <a:p>
            <a:pPr eaLnBrk="1" hangingPunct="1"/>
            <a:r>
              <a:rPr lang="en-US" sz="1600" dirty="0">
                <a:solidFill>
                  <a:schemeClr val="bg2"/>
                </a:solidFill>
              </a:rPr>
              <a:t>CSV text summaries only contained a very short snippet from the beginning of the entire comment</a:t>
            </a:r>
          </a:p>
          <a:p>
            <a:pPr lvl="1" eaLnBrk="1" hangingPunct="1"/>
            <a:r>
              <a:rPr lang="en-US" sz="1200" dirty="0">
                <a:solidFill>
                  <a:schemeClr val="bg2"/>
                </a:solidFill>
              </a:rPr>
              <a:t>Was able to do some analysis on the data from the web scraper</a:t>
            </a:r>
          </a:p>
          <a:p>
            <a:pPr eaLnBrk="1" hangingPunct="1"/>
            <a:endParaRPr lang="en-US" sz="2000" dirty="0">
              <a:solidFill>
                <a:schemeClr val="bg2"/>
              </a:solidFill>
            </a:endParaRPr>
          </a:p>
          <a:p>
            <a:pPr eaLnBrk="1" hangingPunct="1"/>
            <a:r>
              <a:rPr lang="en-US" sz="1600" dirty="0">
                <a:solidFill>
                  <a:schemeClr val="bg2"/>
                </a:solidFill>
              </a:rPr>
              <a:t>Census population data needs pulled by </a:t>
            </a:r>
            <a:r>
              <a:rPr lang="en-US" sz="1600" dirty="0" err="1">
                <a:solidFill>
                  <a:schemeClr val="bg2"/>
                </a:solidFill>
              </a:rPr>
              <a:t>zipcode</a:t>
            </a:r>
            <a:r>
              <a:rPr lang="en-US" sz="1600" dirty="0">
                <a:solidFill>
                  <a:schemeClr val="bg2"/>
                </a:solidFill>
              </a:rPr>
              <a:t> using the census wrapper</a:t>
            </a:r>
          </a:p>
          <a:p>
            <a:pPr lvl="1" eaLnBrk="1" hangingPunct="1"/>
            <a:r>
              <a:rPr lang="en-US" sz="1200" dirty="0">
                <a:solidFill>
                  <a:schemeClr val="bg2"/>
                </a:solidFill>
              </a:rPr>
              <a:t>Would need to find an easy way to convert city, state to a </a:t>
            </a:r>
            <a:r>
              <a:rPr lang="en-US" sz="1200" dirty="0" err="1">
                <a:solidFill>
                  <a:schemeClr val="bg2"/>
                </a:solidFill>
              </a:rPr>
              <a:t>zipcode</a:t>
            </a:r>
            <a:endParaRPr lang="en-US" sz="1200" dirty="0">
              <a:solidFill>
                <a:schemeClr val="bg2"/>
              </a:solidFill>
            </a:endParaRPr>
          </a:p>
          <a:p>
            <a:pPr lvl="1" eaLnBrk="1" hangingPunct="1"/>
            <a:r>
              <a:rPr lang="en-US" sz="1200" dirty="0">
                <a:solidFill>
                  <a:schemeClr val="bg2"/>
                </a:solidFill>
              </a:rPr>
              <a:t>Only found APIs that were limited in availability/very pricey</a:t>
            </a:r>
          </a:p>
          <a:p>
            <a:pPr marL="57150" indent="0" eaLnBrk="1" hangingPunct="1">
              <a:buNone/>
            </a:pPr>
            <a:endParaRPr lang="en-US" sz="1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06304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5888"/>
            <a:ext cx="7056438" cy="719137"/>
          </a:xfrm>
        </p:spPr>
        <p:txBody>
          <a:bodyPr/>
          <a:lstStyle/>
          <a:p>
            <a:pPr eaLnBrk="1" hangingPunct="1"/>
            <a:r>
              <a:rPr lang="en-US" b="1" dirty="0">
                <a:solidFill>
                  <a:schemeClr val="bg2"/>
                </a:solidFill>
              </a:rPr>
              <a:t>Ideal UFO Sighting Setup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835025"/>
            <a:ext cx="7056438" cy="2377951"/>
          </a:xfrm>
        </p:spPr>
        <p:txBody>
          <a:bodyPr/>
          <a:lstStyle/>
          <a:p>
            <a:pPr eaLnBrk="1" hangingPunct="1"/>
            <a:r>
              <a:rPr lang="en-US" sz="1600" dirty="0">
                <a:solidFill>
                  <a:schemeClr val="bg2"/>
                </a:solidFill>
              </a:rPr>
              <a:t>Go to Washington state – Highest sightings per person!</a:t>
            </a:r>
          </a:p>
          <a:p>
            <a:pPr eaLnBrk="1" hangingPunct="1"/>
            <a:endParaRPr lang="en-US" sz="1600" dirty="0">
              <a:solidFill>
                <a:schemeClr val="bg2"/>
              </a:solidFill>
            </a:endParaRPr>
          </a:p>
          <a:p>
            <a:pPr eaLnBrk="1" hangingPunct="1"/>
            <a:r>
              <a:rPr lang="en-US" sz="1600" dirty="0">
                <a:solidFill>
                  <a:schemeClr val="bg2"/>
                </a:solidFill>
              </a:rPr>
              <a:t>Look to the sky on clear summer nights!</a:t>
            </a:r>
          </a:p>
          <a:p>
            <a:pPr eaLnBrk="1" hangingPunct="1"/>
            <a:endParaRPr lang="en-US" sz="1600" dirty="0">
              <a:solidFill>
                <a:schemeClr val="bg2"/>
              </a:solidFill>
            </a:endParaRPr>
          </a:p>
          <a:p>
            <a:pPr eaLnBrk="1" hangingPunct="1"/>
            <a:r>
              <a:rPr lang="en-US" sz="1600" dirty="0">
                <a:solidFill>
                  <a:schemeClr val="bg2"/>
                </a:solidFill>
              </a:rPr>
              <a:t>Look for round shapes with lights!</a:t>
            </a:r>
          </a:p>
          <a:p>
            <a:pPr eaLnBrk="1" hangingPunct="1"/>
            <a:endParaRPr lang="en-US" sz="1600" dirty="0">
              <a:solidFill>
                <a:schemeClr val="bg2"/>
              </a:solidFill>
            </a:endParaRPr>
          </a:p>
          <a:p>
            <a:pPr eaLnBrk="1" hangingPunct="1"/>
            <a:r>
              <a:rPr lang="en-US" sz="1600" dirty="0">
                <a:solidFill>
                  <a:schemeClr val="bg2"/>
                </a:solidFill>
              </a:rPr>
              <a:t>Other sightings in Washington state were described at an 8</a:t>
            </a:r>
            <a:r>
              <a:rPr lang="en-US" sz="1600" baseline="30000" dirty="0">
                <a:solidFill>
                  <a:schemeClr val="bg2"/>
                </a:solidFill>
              </a:rPr>
              <a:t>th</a:t>
            </a:r>
            <a:r>
              <a:rPr lang="en-US" sz="1600" dirty="0">
                <a:solidFill>
                  <a:schemeClr val="bg2"/>
                </a:solidFill>
              </a:rPr>
              <a:t>-9</a:t>
            </a:r>
            <a:r>
              <a:rPr lang="en-US" sz="1600" baseline="30000" dirty="0">
                <a:solidFill>
                  <a:schemeClr val="bg2"/>
                </a:solidFill>
              </a:rPr>
              <a:t>th</a:t>
            </a:r>
            <a:r>
              <a:rPr lang="en-US" sz="1600" dirty="0">
                <a:solidFill>
                  <a:schemeClr val="bg2"/>
                </a:solidFill>
              </a:rPr>
              <a:t> grade reading level!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175F83F-93FD-4228-8FA7-FDC7D8832A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8175" y="3218552"/>
            <a:ext cx="7056438" cy="719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bg2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b="1" kern="0" dirty="0">
                <a:solidFill>
                  <a:schemeClr val="bg2"/>
                </a:solidFill>
              </a:rPr>
              <a:t>Ohio UFO Sighting Setup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D26C5EA-2965-44A8-912B-D25DC7D3A2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8175" y="3861048"/>
            <a:ext cx="7056438" cy="2520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1">
                <a:solidFill>
                  <a:schemeClr val="bg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bg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bg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eaLnBrk="1" hangingPunct="1"/>
            <a:r>
              <a:rPr lang="en-US" sz="1600" kern="0" dirty="0">
                <a:solidFill>
                  <a:schemeClr val="bg2"/>
                </a:solidFill>
              </a:rPr>
              <a:t>In Ohio, there are about .000194 UFO sightings per person!</a:t>
            </a:r>
          </a:p>
          <a:p>
            <a:pPr eaLnBrk="1" hangingPunct="1"/>
            <a:endParaRPr lang="en-US" sz="1600" kern="0" dirty="0">
              <a:solidFill>
                <a:schemeClr val="bg2"/>
              </a:solidFill>
            </a:endParaRPr>
          </a:p>
          <a:p>
            <a:pPr eaLnBrk="1" hangingPunct="1"/>
            <a:r>
              <a:rPr lang="en-US" sz="1600" kern="0" dirty="0">
                <a:solidFill>
                  <a:schemeClr val="bg2"/>
                </a:solidFill>
              </a:rPr>
              <a:t>Look to the sky on clear summer nights!</a:t>
            </a:r>
          </a:p>
          <a:p>
            <a:pPr eaLnBrk="1" hangingPunct="1"/>
            <a:endParaRPr lang="en-US" sz="1600" kern="0" dirty="0">
              <a:solidFill>
                <a:schemeClr val="bg2"/>
              </a:solidFill>
            </a:endParaRPr>
          </a:p>
          <a:p>
            <a:pPr eaLnBrk="1" hangingPunct="1"/>
            <a:r>
              <a:rPr lang="en-US" sz="1600" kern="0" dirty="0">
                <a:solidFill>
                  <a:schemeClr val="bg2"/>
                </a:solidFill>
              </a:rPr>
              <a:t>Look for round shapes with lights! You might even see something triangular!</a:t>
            </a:r>
          </a:p>
          <a:p>
            <a:pPr eaLnBrk="1" hangingPunct="1"/>
            <a:endParaRPr lang="en-US" sz="1600" kern="0" dirty="0">
              <a:solidFill>
                <a:schemeClr val="bg2"/>
              </a:solidFill>
            </a:endParaRPr>
          </a:p>
          <a:p>
            <a:pPr eaLnBrk="1" hangingPunct="1"/>
            <a:r>
              <a:rPr lang="en-US" sz="1600" kern="0" dirty="0">
                <a:solidFill>
                  <a:schemeClr val="bg2"/>
                </a:solidFill>
              </a:rPr>
              <a:t>Other sightings in Ohio state were described at an 8</a:t>
            </a:r>
            <a:r>
              <a:rPr lang="en-US" sz="1600" kern="0" baseline="30000" dirty="0">
                <a:solidFill>
                  <a:schemeClr val="bg2"/>
                </a:solidFill>
              </a:rPr>
              <a:t>th</a:t>
            </a:r>
            <a:r>
              <a:rPr lang="en-US" sz="1600" kern="0" dirty="0">
                <a:solidFill>
                  <a:schemeClr val="bg2"/>
                </a:solidFill>
              </a:rPr>
              <a:t>-9</a:t>
            </a:r>
            <a:r>
              <a:rPr lang="en-US" sz="1600" kern="0" baseline="30000" dirty="0">
                <a:solidFill>
                  <a:schemeClr val="bg2"/>
                </a:solidFill>
              </a:rPr>
              <a:t>th</a:t>
            </a:r>
            <a:r>
              <a:rPr lang="en-US" sz="1600" kern="0" dirty="0">
                <a:solidFill>
                  <a:schemeClr val="bg2"/>
                </a:solidFill>
              </a:rPr>
              <a:t> grade reading level!</a:t>
            </a:r>
          </a:p>
        </p:txBody>
      </p:sp>
    </p:spTree>
    <p:extLst>
      <p:ext uri="{BB962C8B-B14F-4D97-AF65-F5344CB8AC3E}">
        <p14:creationId xmlns:p14="http://schemas.microsoft.com/office/powerpoint/2010/main" val="3625523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5888"/>
            <a:ext cx="7056438" cy="719137"/>
          </a:xfrm>
        </p:spPr>
        <p:txBody>
          <a:bodyPr/>
          <a:lstStyle/>
          <a:p>
            <a:pPr eaLnBrk="1" hangingPunct="1"/>
            <a:r>
              <a:rPr lang="en-US" b="1" dirty="0">
                <a:solidFill>
                  <a:schemeClr val="bg2"/>
                </a:solidFill>
              </a:rPr>
              <a:t>Summary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908050"/>
            <a:ext cx="7056438" cy="5765800"/>
          </a:xfrm>
        </p:spPr>
        <p:txBody>
          <a:bodyPr/>
          <a:lstStyle/>
          <a:p>
            <a:pPr eaLnBrk="1" hangingPunct="1"/>
            <a:r>
              <a:rPr lang="en-US" sz="2000" dirty="0">
                <a:solidFill>
                  <a:schemeClr val="bg2"/>
                </a:solidFill>
              </a:rPr>
              <a:t>Does the population of city/state/country affect the rate of UFO sightings?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Is it better to be somewhere with a lot of people, or somewhere more sparsely populated?</a:t>
            </a:r>
          </a:p>
          <a:p>
            <a:pPr lvl="1" eaLnBrk="1" hangingPunct="1"/>
            <a:endParaRPr lang="en-US" sz="1600" dirty="0">
              <a:solidFill>
                <a:schemeClr val="bg2"/>
              </a:solidFill>
            </a:endParaRPr>
          </a:p>
          <a:p>
            <a:pPr eaLnBrk="1" hangingPunct="1"/>
            <a:r>
              <a:rPr lang="en-US" sz="2000" dirty="0">
                <a:solidFill>
                  <a:schemeClr val="bg2"/>
                </a:solidFill>
              </a:rPr>
              <a:t>What are the most common shapes?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What is the best shape/UFO to </a:t>
            </a:r>
            <a:r>
              <a:rPr lang="en-US" sz="1600">
                <a:solidFill>
                  <a:schemeClr val="bg2"/>
                </a:solidFill>
              </a:rPr>
              <a:t>try and </a:t>
            </a:r>
            <a:r>
              <a:rPr lang="en-US" sz="1600" dirty="0">
                <a:solidFill>
                  <a:schemeClr val="bg2"/>
                </a:solidFill>
              </a:rPr>
              <a:t>look for?</a:t>
            </a:r>
          </a:p>
          <a:p>
            <a:pPr lvl="1" eaLnBrk="1" hangingPunct="1"/>
            <a:endParaRPr lang="en-US" sz="1600" dirty="0">
              <a:solidFill>
                <a:schemeClr val="bg2"/>
              </a:solidFill>
            </a:endParaRPr>
          </a:p>
          <a:p>
            <a:pPr eaLnBrk="1" hangingPunct="1"/>
            <a:r>
              <a:rPr lang="en-US" sz="2000" dirty="0">
                <a:solidFill>
                  <a:schemeClr val="bg2"/>
                </a:solidFill>
              </a:rPr>
              <a:t>What dates/times produce more UFO sightings?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When are the best times of day to go outside?</a:t>
            </a:r>
          </a:p>
          <a:p>
            <a:pPr lvl="1" eaLnBrk="1" hangingPunct="1"/>
            <a:endParaRPr lang="en-US" sz="1600" dirty="0">
              <a:solidFill>
                <a:schemeClr val="bg2"/>
              </a:solidFill>
            </a:endParaRPr>
          </a:p>
          <a:p>
            <a:pPr eaLnBrk="1" hangingPunct="1"/>
            <a:r>
              <a:rPr lang="en-US" sz="2000" dirty="0">
                <a:solidFill>
                  <a:schemeClr val="bg2"/>
                </a:solidFill>
              </a:rPr>
              <a:t>Are there any common themes in the descriptions of the UFO sightings?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Are there any other details we can pull out from the summary to try and get a more immersive experience?</a:t>
            </a:r>
          </a:p>
        </p:txBody>
      </p:sp>
    </p:spTree>
    <p:extLst>
      <p:ext uri="{BB962C8B-B14F-4D97-AF65-F5344CB8AC3E}">
        <p14:creationId xmlns:p14="http://schemas.microsoft.com/office/powerpoint/2010/main" val="1628873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5888"/>
            <a:ext cx="7056438" cy="719137"/>
          </a:xfrm>
        </p:spPr>
        <p:txBody>
          <a:bodyPr/>
          <a:lstStyle/>
          <a:p>
            <a:pPr eaLnBrk="1" hangingPunct="1"/>
            <a:r>
              <a:rPr lang="en-US" b="1" dirty="0">
                <a:solidFill>
                  <a:schemeClr val="bg2"/>
                </a:solidFill>
              </a:rPr>
              <a:t>Questions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908050"/>
            <a:ext cx="7056438" cy="5765800"/>
          </a:xfrm>
        </p:spPr>
        <p:txBody>
          <a:bodyPr/>
          <a:lstStyle/>
          <a:p>
            <a:pPr eaLnBrk="1" hangingPunct="1"/>
            <a:r>
              <a:rPr lang="en-US" sz="2000" dirty="0">
                <a:solidFill>
                  <a:schemeClr val="bg2"/>
                </a:solidFill>
              </a:rPr>
              <a:t>Does the population of city/state/country affect the rate of UFO sightings?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City/State from the NUFORC data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Population from the Census</a:t>
            </a:r>
          </a:p>
          <a:p>
            <a:pPr eaLnBrk="1" hangingPunct="1"/>
            <a:r>
              <a:rPr lang="en-US" sz="2000" dirty="0">
                <a:solidFill>
                  <a:schemeClr val="bg2"/>
                </a:solidFill>
              </a:rPr>
              <a:t>What are the most common shapes?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NUFORC data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Potentially needs cleaned up</a:t>
            </a:r>
          </a:p>
          <a:p>
            <a:pPr eaLnBrk="1" hangingPunct="1"/>
            <a:r>
              <a:rPr lang="en-US" sz="2000" dirty="0">
                <a:solidFill>
                  <a:schemeClr val="bg2"/>
                </a:solidFill>
              </a:rPr>
              <a:t>What dates/times produce more UFO sightings?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NUFORC data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Split into time periods (day vs. night, dawn vs. dusk, etc.)</a:t>
            </a:r>
          </a:p>
          <a:p>
            <a:pPr eaLnBrk="1" hangingPunct="1"/>
            <a:r>
              <a:rPr lang="en-US" sz="2000" dirty="0">
                <a:solidFill>
                  <a:schemeClr val="bg2"/>
                </a:solidFill>
              </a:rPr>
              <a:t>Are there any common themes in the descriptions of the UFO sightings?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NUFORC data</a:t>
            </a:r>
          </a:p>
          <a:p>
            <a:pPr lvl="1" eaLnBrk="1" hangingPunct="1"/>
            <a:r>
              <a:rPr lang="en-US" sz="1600" dirty="0">
                <a:solidFill>
                  <a:schemeClr val="bg2"/>
                </a:solidFill>
              </a:rPr>
              <a:t>Word cloud, Flesch-Kincaid score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Population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02FC48-1643-4747-AD27-DC4FD8EEE7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765175"/>
            <a:ext cx="3316595" cy="195008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0B024D-6D5D-46A5-9F9A-CED2DCE66D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763" y="1573393"/>
            <a:ext cx="6006446" cy="501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83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Interesting Population Insight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3C6CA55-6E8F-4E3D-80FD-8924675E3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34" y="1700808"/>
            <a:ext cx="7379731" cy="4394671"/>
          </a:xfrm>
        </p:spPr>
      </p:pic>
    </p:spTree>
    <p:extLst>
      <p:ext uri="{BB962C8B-B14F-4D97-AF65-F5344CB8AC3E}">
        <p14:creationId xmlns:p14="http://schemas.microsoft.com/office/powerpoint/2010/main" val="1469525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75C5-54E8-4927-B784-7E6EE969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Map of UFO Sightings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413F679-4521-4B0D-B2FD-6DC07613DA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484784"/>
            <a:ext cx="7559675" cy="4299265"/>
          </a:xfrm>
        </p:spPr>
      </p:pic>
    </p:spTree>
    <p:extLst>
      <p:ext uri="{BB962C8B-B14F-4D97-AF65-F5344CB8AC3E}">
        <p14:creationId xmlns:p14="http://schemas.microsoft.com/office/powerpoint/2010/main" val="3725510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E1BD2-1544-4610-9EC4-5FEE7F2C5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Median Age vs. Sightings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AC88E0-437C-44FF-B2BC-AD4B7B31D3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813"/>
          <a:stretch/>
        </p:blipFill>
        <p:spPr>
          <a:xfrm>
            <a:off x="179512" y="857118"/>
            <a:ext cx="4824536" cy="3579994"/>
          </a:xfrm>
        </p:spPr>
      </p:pic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762BDDC9-B1A1-4E87-AA7F-3E4535235D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51" r="37314"/>
          <a:stretch/>
        </p:blipFill>
        <p:spPr bwMode="auto">
          <a:xfrm>
            <a:off x="4572000" y="3356992"/>
            <a:ext cx="4320480" cy="3403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78193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3143F-916D-4CF4-8F8C-93339C557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 Overview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60784D-B0D0-423A-B3A2-892475273D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83" y="2564904"/>
            <a:ext cx="3389431" cy="420479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D4AFA7-6C7D-4236-8E69-36EE0DC502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83" y="858014"/>
            <a:ext cx="4797745" cy="170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969009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8">
      <a:dk1>
        <a:srgbClr val="4D4D4D"/>
      </a:dk1>
      <a:lt1>
        <a:srgbClr val="FFFFFF"/>
      </a:lt1>
      <a:dk2>
        <a:srgbClr val="4D4D4D"/>
      </a:dk2>
      <a:lt2>
        <a:srgbClr val="00246C"/>
      </a:lt2>
      <a:accent1>
        <a:srgbClr val="1C79DA"/>
      </a:accent1>
      <a:accent2>
        <a:srgbClr val="5DB9FF"/>
      </a:accent2>
      <a:accent3>
        <a:srgbClr val="FFFFFF"/>
      </a:accent3>
      <a:accent4>
        <a:srgbClr val="404040"/>
      </a:accent4>
      <a:accent5>
        <a:srgbClr val="ABBEEA"/>
      </a:accent5>
      <a:accent6>
        <a:srgbClr val="53A7E7"/>
      </a:accent6>
      <a:hlink>
        <a:srgbClr val="0766BD"/>
      </a:hlink>
      <a:folHlink>
        <a:srgbClr val="EAEAEA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0099FF"/>
        </a:lt2>
        <a:accent1>
          <a:srgbClr val="003399"/>
        </a:accent1>
        <a:accent2>
          <a:srgbClr val="CCECFF"/>
        </a:accent2>
        <a:accent3>
          <a:srgbClr val="FFFFFF"/>
        </a:accent3>
        <a:accent4>
          <a:srgbClr val="404040"/>
        </a:accent4>
        <a:accent5>
          <a:srgbClr val="AAADCA"/>
        </a:accent5>
        <a:accent6>
          <a:srgbClr val="B9D6E7"/>
        </a:accent6>
        <a:hlink>
          <a:srgbClr val="6699FF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2057D6"/>
        </a:lt2>
        <a:accent1>
          <a:srgbClr val="3D99F0"/>
        </a:accent1>
        <a:accent2>
          <a:srgbClr val="1280E4"/>
        </a:accent2>
        <a:accent3>
          <a:srgbClr val="FFFFFF"/>
        </a:accent3>
        <a:accent4>
          <a:srgbClr val="404040"/>
        </a:accent4>
        <a:accent5>
          <a:srgbClr val="AFCAF6"/>
        </a:accent5>
        <a:accent6>
          <a:srgbClr val="0F73CF"/>
        </a:accent6>
        <a:hlink>
          <a:srgbClr val="58AEF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00519E"/>
        </a:lt2>
        <a:accent1>
          <a:srgbClr val="037AB9"/>
        </a:accent1>
        <a:accent2>
          <a:srgbClr val="019ACD"/>
        </a:accent2>
        <a:accent3>
          <a:srgbClr val="FFFFFF"/>
        </a:accent3>
        <a:accent4>
          <a:srgbClr val="404040"/>
        </a:accent4>
        <a:accent5>
          <a:srgbClr val="AABED9"/>
        </a:accent5>
        <a:accent6>
          <a:srgbClr val="018BBA"/>
        </a:accent6>
        <a:hlink>
          <a:srgbClr val="B0A6C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0A3384"/>
        </a:lt2>
        <a:accent1>
          <a:srgbClr val="3075D1"/>
        </a:accent1>
        <a:accent2>
          <a:srgbClr val="63B1FF"/>
        </a:accent2>
        <a:accent3>
          <a:srgbClr val="FFFFFF"/>
        </a:accent3>
        <a:accent4>
          <a:srgbClr val="404040"/>
        </a:accent4>
        <a:accent5>
          <a:srgbClr val="ADBDE5"/>
        </a:accent5>
        <a:accent6>
          <a:srgbClr val="59A0E7"/>
        </a:accent6>
        <a:hlink>
          <a:srgbClr val="4390E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002B7A"/>
        </a:lt2>
        <a:accent1>
          <a:srgbClr val="50AAFF"/>
        </a:accent1>
        <a:accent2>
          <a:srgbClr val="5182BA"/>
        </a:accent2>
        <a:accent3>
          <a:srgbClr val="FFFFFF"/>
        </a:accent3>
        <a:accent4>
          <a:srgbClr val="404040"/>
        </a:accent4>
        <a:accent5>
          <a:srgbClr val="B3D2FF"/>
        </a:accent5>
        <a:accent6>
          <a:srgbClr val="4975A8"/>
        </a:accent6>
        <a:hlink>
          <a:srgbClr val="87C5FF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00246D"/>
        </a:lt2>
        <a:accent1>
          <a:srgbClr val="225FB3"/>
        </a:accent1>
        <a:accent2>
          <a:srgbClr val="4EA8FF"/>
        </a:accent2>
        <a:accent3>
          <a:srgbClr val="FFFFFF"/>
        </a:accent3>
        <a:accent4>
          <a:srgbClr val="404040"/>
        </a:accent4>
        <a:accent5>
          <a:srgbClr val="ABB6D6"/>
        </a:accent5>
        <a:accent6>
          <a:srgbClr val="4698E7"/>
        </a:accent6>
        <a:hlink>
          <a:srgbClr val="61BFFF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00236E"/>
        </a:lt2>
        <a:accent1>
          <a:srgbClr val="7399BE"/>
        </a:accent1>
        <a:accent2>
          <a:srgbClr val="4FA7FF"/>
        </a:accent2>
        <a:accent3>
          <a:srgbClr val="FFFFFF"/>
        </a:accent3>
        <a:accent4>
          <a:srgbClr val="404040"/>
        </a:accent4>
        <a:accent5>
          <a:srgbClr val="BCCADB"/>
        </a:accent5>
        <a:accent6>
          <a:srgbClr val="4797E7"/>
        </a:accent6>
        <a:hlink>
          <a:srgbClr val="D5E5F4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00246C"/>
        </a:lt2>
        <a:accent1>
          <a:srgbClr val="1C79DA"/>
        </a:accent1>
        <a:accent2>
          <a:srgbClr val="5DB9FF"/>
        </a:accent2>
        <a:accent3>
          <a:srgbClr val="FFFFFF"/>
        </a:accent3>
        <a:accent4>
          <a:srgbClr val="404040"/>
        </a:accent4>
        <a:accent5>
          <a:srgbClr val="ABBEEA"/>
        </a:accent5>
        <a:accent6>
          <a:srgbClr val="53A7E7"/>
        </a:accent6>
        <a:hlink>
          <a:srgbClr val="0766B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002B7B"/>
        </a:lt2>
        <a:accent1>
          <a:srgbClr val="ED8400"/>
        </a:accent1>
        <a:accent2>
          <a:srgbClr val="50AAFF"/>
        </a:accent2>
        <a:accent3>
          <a:srgbClr val="FFFFFF"/>
        </a:accent3>
        <a:accent4>
          <a:srgbClr val="404040"/>
        </a:accent4>
        <a:accent5>
          <a:srgbClr val="F4C2AA"/>
        </a:accent5>
        <a:accent6>
          <a:srgbClr val="489AE7"/>
        </a:accent6>
        <a:hlink>
          <a:srgbClr val="F8BB54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002363"/>
        </a:lt2>
        <a:accent1>
          <a:srgbClr val="196DC8"/>
        </a:accent1>
        <a:accent2>
          <a:srgbClr val="B9788B"/>
        </a:accent2>
        <a:accent3>
          <a:srgbClr val="FFFFFF"/>
        </a:accent3>
        <a:accent4>
          <a:srgbClr val="404040"/>
        </a:accent4>
        <a:accent5>
          <a:srgbClr val="ABBAE0"/>
        </a:accent5>
        <a:accent6>
          <a:srgbClr val="A76C7D"/>
        </a:accent6>
        <a:hlink>
          <a:srgbClr val="D2AD3F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002874"/>
        </a:lt2>
        <a:accent1>
          <a:srgbClr val="4CA6FF"/>
        </a:accent1>
        <a:accent2>
          <a:srgbClr val="61A9FA"/>
        </a:accent2>
        <a:accent3>
          <a:srgbClr val="FFFFFF"/>
        </a:accent3>
        <a:accent4>
          <a:srgbClr val="404040"/>
        </a:accent4>
        <a:accent5>
          <a:srgbClr val="B2D0FF"/>
        </a:accent5>
        <a:accent6>
          <a:srgbClr val="5799E3"/>
        </a:accent6>
        <a:hlink>
          <a:srgbClr val="06BD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2">
        <a:dk1>
          <a:srgbClr val="4D4D4D"/>
        </a:dk1>
        <a:lt1>
          <a:srgbClr val="FFFFFF"/>
        </a:lt1>
        <a:dk2>
          <a:srgbClr val="4D4D4D"/>
        </a:dk2>
        <a:lt2>
          <a:srgbClr val="002874"/>
        </a:lt2>
        <a:accent1>
          <a:srgbClr val="2D96FF"/>
        </a:accent1>
        <a:accent2>
          <a:srgbClr val="61A9FA"/>
        </a:accent2>
        <a:accent3>
          <a:srgbClr val="FFFFFF"/>
        </a:accent3>
        <a:accent4>
          <a:srgbClr val="404040"/>
        </a:accent4>
        <a:accent5>
          <a:srgbClr val="ADC9FF"/>
        </a:accent5>
        <a:accent6>
          <a:srgbClr val="5799E3"/>
        </a:accent6>
        <a:hlink>
          <a:srgbClr val="06BD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emplate.potx" id="{5D3BC77A-0015-49E6-AECD-83A546E588D4}" vid="{B365FD0C-5D33-4128-A98C-C1D853670AEB}"/>
    </a:ext>
  </a:ext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414</TotalTime>
  <Words>562</Words>
  <Application>Microsoft Office PowerPoint</Application>
  <PresentationFormat>On-screen Show (4:3)</PresentationFormat>
  <Paragraphs>82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Arial</vt:lpstr>
      <vt:lpstr>template</vt:lpstr>
      <vt:lpstr>Wanna See a UFO?</vt:lpstr>
      <vt:lpstr>Motivation</vt:lpstr>
      <vt:lpstr>Summary</vt:lpstr>
      <vt:lpstr>Questions</vt:lpstr>
      <vt:lpstr>Getting Population Data</vt:lpstr>
      <vt:lpstr>Interesting Population Insight</vt:lpstr>
      <vt:lpstr>Heat Map of UFO Sightings</vt:lpstr>
      <vt:lpstr>Median Age vs. Sightings</vt:lpstr>
      <vt:lpstr>Shape Overview</vt:lpstr>
      <vt:lpstr>Combining Shapes</vt:lpstr>
      <vt:lpstr>Sightings by Shape</vt:lpstr>
      <vt:lpstr>Washington State Sightings</vt:lpstr>
      <vt:lpstr>Cleaning up Date/Time</vt:lpstr>
      <vt:lpstr>Cleaning up Date/Time</vt:lpstr>
      <vt:lpstr>Cleaning up Date/Time</vt:lpstr>
      <vt:lpstr>Sightings by Time/Season</vt:lpstr>
      <vt:lpstr>Ohio Sightings by Time/Season</vt:lpstr>
      <vt:lpstr>Washington Sightings</vt:lpstr>
      <vt:lpstr>Text Readability</vt:lpstr>
      <vt:lpstr>Text Readability</vt:lpstr>
      <vt:lpstr>Text Readability</vt:lpstr>
      <vt:lpstr>Word Cloud!</vt:lpstr>
      <vt:lpstr>Ohio Text Readability</vt:lpstr>
      <vt:lpstr>Washington Text Readability</vt:lpstr>
      <vt:lpstr>Data Limitations</vt:lpstr>
      <vt:lpstr>Ideal UFO Sighting Setup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-</dc:creator>
  <cp:lastModifiedBy>Connor MacKenzie</cp:lastModifiedBy>
  <cp:revision>94</cp:revision>
  <dcterms:created xsi:type="dcterms:W3CDTF">2005-12-15T13:44:20Z</dcterms:created>
  <dcterms:modified xsi:type="dcterms:W3CDTF">2020-12-23T22:49:12Z</dcterms:modified>
</cp:coreProperties>
</file>

<file path=docProps/thumbnail.jpeg>
</file>